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36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06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25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4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358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94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238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342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63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22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38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6263-8381-4898-AB45-41673C6D1CC3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553E1-6337-4F5C-8545-9D18635CF1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26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Clave y título del trabajo </a:t>
            </a:r>
            <a:br>
              <a:rPr lang="es-MX" dirty="0" smtClean="0"/>
            </a:br>
            <a:r>
              <a:rPr lang="es-MX" dirty="0" smtClean="0"/>
              <a:t>(</a:t>
            </a:r>
            <a:r>
              <a:rPr lang="es-MX" dirty="0" err="1" smtClean="0"/>
              <a:t>ej</a:t>
            </a:r>
            <a:r>
              <a:rPr lang="es-MX" dirty="0" smtClean="0"/>
              <a:t>: S2-CS100  TITULO)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792639"/>
            <a:ext cx="8229600" cy="2160240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Autores </a:t>
            </a:r>
          </a:p>
          <a:p>
            <a:pPr marL="0" indent="0" algn="ctr">
              <a:buNone/>
            </a:pPr>
            <a:r>
              <a:rPr lang="es-MX" dirty="0" smtClean="0"/>
              <a:t>Institución de adscripción </a:t>
            </a:r>
          </a:p>
          <a:p>
            <a:pPr algn="ctr"/>
            <a:endParaRPr lang="es-MX" dirty="0"/>
          </a:p>
        </p:txBody>
      </p:sp>
      <p:pic>
        <p:nvPicPr>
          <p:cNvPr id="1027" name="Picture 3" descr="C:\amalia 2018-10-02\Congresos\participacion de la mujer en la ciencia\2021_dieciocho encuentro\Papeleria\banner_pag adent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" y="4952879"/>
            <a:ext cx="9144000" cy="190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Clave y título del trabajo  (ej: S2-CS100  TITULO)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Clave y título del trabajo  (ej: SI-CSS 100 TITULO)</dc:title>
  <dc:creator>Cristina Solano Sosa</dc:creator>
  <cp:lastModifiedBy>Amalia</cp:lastModifiedBy>
  <cp:revision>4</cp:revision>
  <dcterms:created xsi:type="dcterms:W3CDTF">2020-06-12T17:10:42Z</dcterms:created>
  <dcterms:modified xsi:type="dcterms:W3CDTF">2021-05-03T21:32:29Z</dcterms:modified>
</cp:coreProperties>
</file>